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9505-BFDD-40B7-964B-4270E6747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E6A43-DB1D-40AD-88DD-C1B67A2AA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A2868-64D5-49D0-9164-C992548EC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CB0D4-8071-4A38-9870-D1912023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3A687-E2F8-4CDD-AA56-17C9FEBD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6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5E6D-7020-47AD-BE78-1C769452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63E1D1-D315-4C8F-9E0F-820CC997A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41A12-A1F3-4BB0-AAA3-9994B96A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8F9F5-1178-4DFC-B1AF-16A10257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9C3D3-DB65-41F6-AA32-46FCD847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3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4E52FB-337E-4BD6-B23B-E632E27A8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C00F0-FC17-4A46-AB5C-496BF695C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5F02E-4756-4820-9CC5-7E4AF14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7A3A9-A86E-424F-AD77-47B096E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0D40E-07B2-48D9-86E1-A9BDD4BA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4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735D8-E8F4-4186-878F-4D4A72FB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27B34-41DB-4D11-AF4A-6B07F3FF5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07038-F9E1-4D94-B3AE-8EAF140B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DCF16-9524-43CA-9032-505A7FA7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84B74-1E74-46DB-A525-1663D3ED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9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963E4-14F2-4392-9740-C07BEB2B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351AC-177B-4489-B7CA-116E145BD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D1936-E47E-402B-8EA3-CCB25BA7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7683A-88A0-43F5-8462-22C48641A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E6B59-DB8D-4FEE-B464-AF5257B81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4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1DA3-C528-4A19-BA68-94879C5A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3A042-F9AC-4D33-9613-AC5846E59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3E53CA-8C13-46B3-8875-FC941DAAB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56993-8D89-4C65-9EA2-2D033195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1AAF2-7E10-4CF6-96C2-3E1977A2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DEE4C-48C3-4993-927F-FDCE6E22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3F53-64CD-4C76-9965-A1B4342B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229C1-5FAB-4DC1-8E41-748466C99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B76D6-C3CB-47B1-BDEC-FAC87C44B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8EFDC-19B0-4EB6-9712-A7A73524D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8B36F-B0B3-4877-BCC3-9C9C84682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EC939E-DFEC-4350-8AC2-DBD31FC80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7D75E-4F1A-44EF-9778-A26FAC91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066F55-CC6B-4BFD-A747-A5AF53D7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3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0E3C2-C286-4B6E-89EA-B16F221C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C9ACAC-5BAD-4CCB-8E4D-C6BFE89F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3FDEE-A801-4386-9762-8E1BE218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147CA-5358-4CBA-8DC0-C306BAC0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2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4EB70-EE37-46B8-98AC-7174E86B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9B2245-C0CB-49C8-A71A-7F73D636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12EC6-F6E6-4C6B-AC27-1AF01658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0DD3-D47F-4872-B0A8-9E2430E3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58B0-584E-4167-B8D9-888DB5827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96500-7E8A-4542-8156-CB2727826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792EF-6672-4323-B28B-B07E709AE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42D89-B537-4B12-BC55-94D26AC5C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4B6BA-EB89-4E8E-978E-708EBB53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3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32E3-0C6A-42FD-9960-249909FB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93552E-F2A7-4D09-A14C-DBE3F03E0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E9D98-5FCC-4933-8FA1-60567EBAC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ACDF7-0E50-4C39-A120-B68E8E5A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8DFD2-BE29-44F8-8AD8-6D982454A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37C88-BD59-4563-A34A-A9E31CB08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8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47B252-2738-42F8-A859-275E4213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8C5B-A486-46C4-A4AA-37A44D79C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716B4-29CC-42E0-A2D2-DAF49F172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D816C-7069-4F9B-ABFD-6C70B1871E77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B0DB8-5E19-4771-BE49-7F4E17910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A8F99-C2EB-4E58-B32A-EE3895779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968D-F012-4E8F-9A8D-4B02A008C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oss@washoeschols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DDCDD-7152-48CB-A6A0-EA3931A7FE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Senior Seminar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72C742-3772-4F19-9208-6FD8E4ACD6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Instructor:  David Ross</a:t>
            </a:r>
          </a:p>
        </p:txBody>
      </p:sp>
    </p:spTree>
    <p:extLst>
      <p:ext uri="{BB962C8B-B14F-4D97-AF65-F5344CB8AC3E}">
        <p14:creationId xmlns:p14="http://schemas.microsoft.com/office/powerpoint/2010/main" val="232713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A966-DE71-4526-89D4-5A8A5C26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way to communicate.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F9890-D2FA-4823-893B-CC31BE408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Email:  </a:t>
            </a:r>
            <a:r>
              <a:rPr lang="en-US" dirty="0">
                <a:hlinkClick r:id="rId2"/>
              </a:rPr>
              <a:t>dross@washoeschools.net</a:t>
            </a:r>
            <a:r>
              <a:rPr lang="en-US" dirty="0"/>
              <a:t>  </a:t>
            </a:r>
          </a:p>
          <a:p>
            <a:r>
              <a:rPr lang="en-US" dirty="0"/>
              <a:t>Phone:  775 333-5050 to leave a message.</a:t>
            </a:r>
          </a:p>
          <a:p>
            <a:r>
              <a:rPr lang="en-US" dirty="0"/>
              <a:t>Infinite Campus:  Check grade weekly.</a:t>
            </a:r>
          </a:p>
        </p:txBody>
      </p:sp>
    </p:spTree>
    <p:extLst>
      <p:ext uri="{BB962C8B-B14F-4D97-AF65-F5344CB8AC3E}">
        <p14:creationId xmlns:p14="http://schemas.microsoft.com/office/powerpoint/2010/main" val="275535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34A92-932E-47EC-B963-9FDCE01A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course content?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09648-CEA8-4FE6-80DF-AA038A6F9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 Literacy</a:t>
            </a:r>
          </a:p>
          <a:p>
            <a:r>
              <a:rPr lang="en-US" dirty="0"/>
              <a:t>WCSD licensed the “Foundations” curriculum by Dave Ramsey.</a:t>
            </a:r>
          </a:p>
          <a:p>
            <a:r>
              <a:rPr lang="en-US" dirty="0"/>
              <a:t>There is a digital version of this content.  Instructions to access is posted in Teams.</a:t>
            </a:r>
          </a:p>
          <a:p>
            <a:r>
              <a:rPr lang="en-US" dirty="0"/>
              <a:t>Students that are absent can access the material via the online portal.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DDF6-D643-457F-8211-C9A284541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CF1E5-1113-49F5-92D3-C240B42B6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will use a weighted grading system.</a:t>
            </a:r>
          </a:p>
          <a:p>
            <a:r>
              <a:rPr lang="en-US" dirty="0"/>
              <a:t>Tests=45%</a:t>
            </a:r>
          </a:p>
          <a:p>
            <a:r>
              <a:rPr lang="en-US" dirty="0"/>
              <a:t>Quizzes=30%</a:t>
            </a:r>
          </a:p>
          <a:p>
            <a:r>
              <a:rPr lang="en-US" dirty="0"/>
              <a:t>Classwork/homework=10%</a:t>
            </a:r>
          </a:p>
          <a:p>
            <a:r>
              <a:rPr lang="en-US" dirty="0"/>
              <a:t>Final=15%</a:t>
            </a:r>
          </a:p>
        </p:txBody>
      </p:sp>
    </p:spTree>
    <p:extLst>
      <p:ext uri="{BB962C8B-B14F-4D97-AF65-F5344CB8AC3E}">
        <p14:creationId xmlns:p14="http://schemas.microsoft.com/office/powerpoint/2010/main" val="376340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85B3-6D9C-4479-B196-33B5F782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help your student in this class.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5CC19-3834-499C-8249-A91D9B684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can start to have conversations about financial matters with your child, this will help make the course content real.</a:t>
            </a:r>
          </a:p>
          <a:p>
            <a:r>
              <a:rPr lang="en-US" dirty="0"/>
              <a:t>If you already have those conversations, please keep it up.</a:t>
            </a:r>
          </a:p>
          <a:p>
            <a:endParaRPr lang="en-US" dirty="0"/>
          </a:p>
          <a:p>
            <a:r>
              <a:rPr lang="en-US" u="sng" dirty="0"/>
              <a:t>Students will never be asked to share any information about family financial matters.  The conversations suggested above are for you and your child.</a:t>
            </a:r>
          </a:p>
        </p:txBody>
      </p:sp>
    </p:spTree>
    <p:extLst>
      <p:ext uri="{BB962C8B-B14F-4D97-AF65-F5344CB8AC3E}">
        <p14:creationId xmlns:p14="http://schemas.microsoft.com/office/powerpoint/2010/main" val="359087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Senior Seminar</vt:lpstr>
      <vt:lpstr>Best way to communicate.</vt:lpstr>
      <vt:lpstr>What is the course content?</vt:lpstr>
      <vt:lpstr>Grading</vt:lpstr>
      <vt:lpstr>How to help your student in this class.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Seminar</dc:title>
  <dc:creator>Ross, David</dc:creator>
  <cp:lastModifiedBy>Ross, David</cp:lastModifiedBy>
  <cp:revision>1</cp:revision>
  <dcterms:created xsi:type="dcterms:W3CDTF">2021-09-08T03:11:56Z</dcterms:created>
  <dcterms:modified xsi:type="dcterms:W3CDTF">2021-09-08T03:24:40Z</dcterms:modified>
</cp:coreProperties>
</file>